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0"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C"/>
    <a:srgbClr val="047733"/>
    <a:srgbClr val="5D2C90"/>
    <a:srgbClr val="00452E"/>
    <a:srgbClr val="1E3E71"/>
    <a:srgbClr val="354537"/>
    <a:srgbClr val="213024"/>
    <a:srgbClr val="652C91"/>
    <a:srgbClr val="123B60"/>
    <a:srgbClr val="0053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7" d="100"/>
          <a:sy n="87" d="100"/>
        </p:scale>
        <p:origin x="2616"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11/15/2022</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11/15/2022</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DD6079-CCCC-CA76-2D8D-E402048F84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53" name="Rectangle 52">
            <a:extLst>
              <a:ext uri="{FF2B5EF4-FFF2-40B4-BE49-F238E27FC236}">
                <a16:creationId xmlns:a16="http://schemas.microsoft.com/office/drawing/2014/main" id="{E9689556-9514-E771-58EF-42ACF3711D4A}"/>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47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54" name="Picture 53">
            <a:extLst>
              <a:ext uri="{FF2B5EF4-FFF2-40B4-BE49-F238E27FC236}">
                <a16:creationId xmlns:a16="http://schemas.microsoft.com/office/drawing/2014/main" id="{8912F4C8-545E-1EEC-20DB-F37E73B9062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56" name="TextBox 55">
            <a:extLst>
              <a:ext uri="{FF2B5EF4-FFF2-40B4-BE49-F238E27FC236}">
                <a16:creationId xmlns:a16="http://schemas.microsoft.com/office/drawing/2014/main" id="{3923AB82-BD46-08BA-07E9-BBFC5BE303FA}"/>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57" name="Date Placeholder 3">
            <a:extLst>
              <a:ext uri="{FF2B5EF4-FFF2-40B4-BE49-F238E27FC236}">
                <a16:creationId xmlns:a16="http://schemas.microsoft.com/office/drawing/2014/main" id="{16FBD930-73AA-17DC-FC66-F594AC543360}"/>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11/15/2022</a:t>
            </a:fld>
            <a:endParaRPr lang="en-US"/>
          </a:p>
          <a:p>
            <a:pPr algn="r"/>
            <a:r>
              <a:rPr lang="en-US"/>
              <a:t>www.SquareMeals.org</a:t>
            </a:r>
            <a:endParaRPr lang="en-US" dirty="0"/>
          </a:p>
        </p:txBody>
      </p:sp>
      <p:pic>
        <p:nvPicPr>
          <p:cNvPr id="58" name="Picture 57">
            <a:extLst>
              <a:ext uri="{FF2B5EF4-FFF2-40B4-BE49-F238E27FC236}">
                <a16:creationId xmlns:a16="http://schemas.microsoft.com/office/drawing/2014/main" id="{858F7D85-B029-B51E-C271-A080302D56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59" name="Picture 58">
            <a:hlinkClick r:id="rId5"/>
            <a:extLst>
              <a:ext uri="{FF2B5EF4-FFF2-40B4-BE49-F238E27FC236}">
                <a16:creationId xmlns:a16="http://schemas.microsoft.com/office/drawing/2014/main" id="{B7D3D6AE-6B07-09E2-644F-8FC827832176}"/>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60" name="Picture 59">
            <a:hlinkClick r:id="rId7"/>
            <a:extLst>
              <a:ext uri="{FF2B5EF4-FFF2-40B4-BE49-F238E27FC236}">
                <a16:creationId xmlns:a16="http://schemas.microsoft.com/office/drawing/2014/main" id="{D4FF9ED3-5E09-6F74-6AE5-E264D5889068}"/>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61" name="Picture 60">
            <a:hlinkClick r:id="rId9"/>
            <a:extLst>
              <a:ext uri="{FF2B5EF4-FFF2-40B4-BE49-F238E27FC236}">
                <a16:creationId xmlns:a16="http://schemas.microsoft.com/office/drawing/2014/main" id="{1AEAC280-75CB-126D-2726-CA5F558B4EE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62" name="Picture 61">
            <a:hlinkClick r:id="rId11"/>
            <a:extLst>
              <a:ext uri="{FF2B5EF4-FFF2-40B4-BE49-F238E27FC236}">
                <a16:creationId xmlns:a16="http://schemas.microsoft.com/office/drawing/2014/main" id="{63EB76D7-A973-1B02-9A79-9F2403EE9A2C}"/>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63" name="TextBox 62">
            <a:hlinkClick r:id="rId13"/>
            <a:extLst>
              <a:ext uri="{FF2B5EF4-FFF2-40B4-BE49-F238E27FC236}">
                <a16:creationId xmlns:a16="http://schemas.microsoft.com/office/drawing/2014/main" id="{C1AE90F3-B469-097B-0706-DF1F93007A15}"/>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64" name="Picture 63">
            <a:hlinkClick r:id="rId14"/>
            <a:extLst>
              <a:ext uri="{FF2B5EF4-FFF2-40B4-BE49-F238E27FC236}">
                <a16:creationId xmlns:a16="http://schemas.microsoft.com/office/drawing/2014/main" id="{573EEDBE-F687-91F5-FB4C-62D6D4942D2F}"/>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17670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11/15/2022</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11/15/2022</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09"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11/15/2022</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D3155BA-F300-4564-7E17-107E7289B614}"/>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LUNCH MENUE </a:t>
            </a:r>
            <a:endParaRPr lang="en-US" dirty="0"/>
          </a:p>
        </p:txBody>
      </p:sp>
      <p:sp>
        <p:nvSpPr>
          <p:cNvPr id="10" name="Title 9">
            <a:extLst>
              <a:ext uri="{FF2B5EF4-FFF2-40B4-BE49-F238E27FC236}">
                <a16:creationId xmlns:a16="http://schemas.microsoft.com/office/drawing/2014/main" id="{D3A2A546-03DA-849C-90E8-A088733FA4AD}"/>
              </a:ext>
            </a:extLst>
          </p:cNvPr>
          <p:cNvSpPr txBox="1">
            <a:spLocks noGrp="1"/>
          </p:cNvSpPr>
          <p:nvPr>
            <p:ph type="title" idx="4294967295"/>
          </p:nvPr>
        </p:nvSpPr>
        <p:spPr>
          <a:xfrm>
            <a:off x="8251254" y="502461"/>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79250B"/>
                  </a:solidFill>
                </a:ln>
                <a:solidFill>
                  <a:schemeClr val="bg1"/>
                </a:solidFill>
                <a:effectLst/>
                <a:uLnTx/>
                <a:uFillTx/>
                <a:latin typeface="Arial Black" panose="020B0604020202020204" pitchFamily="34" charset="0"/>
                <a:ea typeface="+mn-ea"/>
                <a:cs typeface="Arial Black" panose="020B0604020202020204" pitchFamily="34" charset="0"/>
              </a:rPr>
              <a:t>JAN</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effectLst/>
                <a:uLnTx/>
                <a:uFillTx/>
                <a:latin typeface="Arial Black" panose="020B0604020202020204" pitchFamily="34" charset="0"/>
                <a:ea typeface="+mn-ea"/>
                <a:cs typeface="Arial Black" panose="020B0604020202020204" pitchFamily="34" charset="0"/>
              </a:rPr>
              <a:t>MENU 2023</a:t>
            </a:r>
            <a:endParaRPr kumimoji="0" lang="en-US" sz="2800" b="0" i="0" u="none" strike="noStrike" kern="1200" cap="none" spc="-300" normalizeH="0" baseline="0" noProof="0" dirty="0">
              <a:ln w="38100">
                <a:solidFill>
                  <a:srgbClr val="7B1111"/>
                </a:solidFill>
              </a:ln>
              <a:effectLst/>
              <a:uLnTx/>
              <a:uFillTx/>
              <a:latin typeface="+mn-lt"/>
              <a:ea typeface="+mn-ea"/>
              <a:cs typeface="+mn-cs"/>
            </a:endParaRPr>
          </a:p>
        </p:txBody>
      </p:sp>
      <p:sp>
        <p:nvSpPr>
          <p:cNvPr id="12" name="TextBox 11">
            <a:extLst>
              <a:ext uri="{FF2B5EF4-FFF2-40B4-BE49-F238E27FC236}">
                <a16:creationId xmlns:a16="http://schemas.microsoft.com/office/drawing/2014/main" id="{F8DB9538-6B87-AF56-9811-4A78D1A97663}"/>
              </a:ext>
            </a:extLst>
          </p:cNvPr>
          <p:cNvSpPr txBox="1"/>
          <p:nvPr/>
        </p:nvSpPr>
        <p:spPr>
          <a:xfrm>
            <a:off x="8499846" y="3663859"/>
            <a:ext cx="1527463" cy="2492990"/>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Grade 9-12 are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Offered ½ 100% Juice Daily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*HS Only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Milk Served Daily</a:t>
            </a:r>
          </a:p>
        </p:txBody>
      </p:sp>
      <p:graphicFrame>
        <p:nvGraphicFramePr>
          <p:cNvPr id="38" name="Table 37">
            <a:extLst>
              <a:ext uri="{FF2B5EF4-FFF2-40B4-BE49-F238E27FC236}">
                <a16:creationId xmlns:a16="http://schemas.microsoft.com/office/drawing/2014/main" id="{12DFD7E9-1105-8DC0-1610-4382BDB47121}"/>
              </a:ext>
            </a:extLst>
          </p:cNvPr>
          <p:cNvGraphicFramePr>
            <a:graphicFrameLocks noGrp="1"/>
          </p:cNvGraphicFramePr>
          <p:nvPr>
            <p:extLst>
              <p:ext uri="{D42A27DB-BD31-4B8C-83A1-F6EECF244321}">
                <p14:modId xmlns:p14="http://schemas.microsoft.com/office/powerpoint/2010/main" val="1560235992"/>
              </p:ext>
            </p:extLst>
          </p:nvPr>
        </p:nvGraphicFramePr>
        <p:xfrm>
          <a:off x="81768" y="356694"/>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374652">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endParaRPr lang="en-US" sz="1200" spc="0" dirty="0">
                        <a:latin typeface="+mn-lt"/>
                        <a:cs typeface="Arial" panose="020B0604020202020204" pitchFamily="34" charset="0"/>
                      </a:endParaRPr>
                    </a:p>
                    <a:p>
                      <a:pPr algn="l"/>
                      <a:endParaRPr lang="en-US" sz="1200" spc="0" dirty="0">
                        <a:latin typeface="+mn-lt"/>
                        <a:cs typeface="Arial" panose="020B0604020202020204" pitchFamily="34" charset="0"/>
                      </a:endParaRPr>
                    </a:p>
                    <a:p>
                      <a:pPr algn="l"/>
                      <a:r>
                        <a:rPr lang="en-US" sz="1200" spc="0" dirty="0">
                          <a:latin typeface="+mn-lt"/>
                          <a:cs typeface="Arial" panose="020B0604020202020204" pitchFamily="34" charset="0"/>
                        </a:rPr>
                        <a:t>    STUDENT</a:t>
                      </a:r>
                    </a:p>
                    <a:p>
                      <a:pPr algn="l"/>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Potatoes </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Nacho Grande </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Carrots </a:t>
                      </a:r>
                    </a:p>
                    <a:p>
                      <a:r>
                        <a:rPr lang="en-US" sz="1200" spc="0" dirty="0">
                          <a:latin typeface="+mn-lt"/>
                          <a:cs typeface="Arial" panose="020B0604020202020204" pitchFamily="34" charset="0"/>
                        </a:rPr>
                        <a:t>     Salsa </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Spaghetti</a:t>
                      </a:r>
                    </a:p>
                    <a:p>
                      <a:r>
                        <a:rPr lang="en-US" sz="1200" spc="0" dirty="0">
                          <a:latin typeface="+mn-lt"/>
                          <a:cs typeface="Arial" panose="020B0604020202020204" pitchFamily="34" charset="0"/>
                        </a:rPr>
                        <a:t>       Garden salad</a:t>
                      </a:r>
                    </a:p>
                    <a:p>
                      <a:r>
                        <a:rPr lang="en-US" sz="1200" spc="0" dirty="0">
                          <a:latin typeface="+mn-lt"/>
                          <a:cs typeface="Arial" panose="020B0604020202020204" pitchFamily="34" charset="0"/>
                        </a:rPr>
                        <a:t>       Fresh Veggie Cup</a:t>
                      </a:r>
                    </a:p>
                    <a:p>
                      <a:r>
                        <a:rPr lang="en-US" sz="1200" spc="0" dirty="0">
                          <a:latin typeface="+mn-lt"/>
                          <a:cs typeface="Arial" panose="020B0604020202020204" pitchFamily="34" charset="0"/>
                        </a:rPr>
                        <a:t>        Fruit</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Bean &amp; Cheese Burrito</a:t>
                      </a:r>
                    </a:p>
                    <a:p>
                      <a:r>
                        <a:rPr lang="en-US" sz="1200" spc="0" dirty="0">
                          <a:latin typeface="+mn-lt"/>
                          <a:cs typeface="Arial" panose="020B0604020202020204" pitchFamily="34" charset="0"/>
                        </a:rPr>
                        <a:t>  Broccoli</a:t>
                      </a:r>
                    </a:p>
                    <a:p>
                      <a:r>
                        <a:rPr lang="en-US" sz="1200" spc="0" dirty="0">
                          <a:latin typeface="+mn-lt"/>
                          <a:cs typeface="Arial" panose="020B0604020202020204" pitchFamily="34" charset="0"/>
                        </a:rPr>
                        <a:t> Corn </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Burger </a:t>
                      </a: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Fajitas</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Salsa</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Beef Mac</a:t>
                      </a:r>
                    </a:p>
                    <a:p>
                      <a:r>
                        <a:rPr lang="en-US" sz="1200" spc="0" dirty="0">
                          <a:latin typeface="+mn-lt"/>
                          <a:cs typeface="Arial" panose="020B0604020202020204" pitchFamily="34" charset="0"/>
                        </a:rPr>
                        <a:t>     Garden Salad </a:t>
                      </a:r>
                    </a:p>
                    <a:p>
                      <a:r>
                        <a:rPr lang="en-US" sz="1200" spc="0" dirty="0">
                          <a:latin typeface="+mn-lt"/>
                          <a:cs typeface="Arial" panose="020B0604020202020204" pitchFamily="34" charset="0"/>
                        </a:rPr>
                        <a:t>     Cucumbers</a:t>
                      </a:r>
                    </a:p>
                    <a:p>
                      <a:r>
                        <a:rPr lang="en-US" sz="1200" spc="0" dirty="0">
                          <a:latin typeface="+mn-lt"/>
                          <a:cs typeface="Arial" panose="020B0604020202020204" pitchFamily="34" charset="0"/>
                        </a:rPr>
                        <a:t>     Fruit </a:t>
                      </a:r>
                    </a:p>
                    <a:p>
                      <a:r>
                        <a:rPr lang="en-US" sz="1200" spc="0" dirty="0">
                          <a:latin typeface="+mn-lt"/>
                          <a:cs typeface="Arial" panose="020B0604020202020204" pitchFamily="34" charset="0"/>
                        </a:rPr>
                        <a:t>     Chocolate Pudding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Nuggets </a:t>
                      </a:r>
                    </a:p>
                    <a:p>
                      <a:r>
                        <a:rPr lang="en-US" sz="1200" spc="0" dirty="0">
                          <a:latin typeface="+mn-lt"/>
                          <a:cs typeface="Arial" panose="020B0604020202020204" pitchFamily="34" charset="0"/>
                        </a:rPr>
                        <a:t>        Mac and Cheese </a:t>
                      </a:r>
                    </a:p>
                    <a:p>
                      <a:r>
                        <a:rPr lang="en-US" sz="1200" spc="0" dirty="0">
                          <a:latin typeface="+mn-lt"/>
                          <a:cs typeface="Arial" panose="020B0604020202020204" pitchFamily="34" charset="0"/>
                        </a:rPr>
                        <a:t>        Cucumbers </a:t>
                      </a:r>
                    </a:p>
                    <a:p>
                      <a:r>
                        <a:rPr lang="en-US" sz="1200" spc="0" dirty="0">
                          <a:latin typeface="+mn-lt"/>
                          <a:cs typeface="Arial" panose="020B0604020202020204" pitchFamily="34" charset="0"/>
                        </a:rPr>
                        <a:t>        Carrots </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Hot Dog</a:t>
                      </a:r>
                    </a:p>
                    <a:p>
                      <a:r>
                        <a:rPr lang="en-US" sz="1200" spc="0" dirty="0">
                          <a:latin typeface="+mn-lt"/>
                          <a:cs typeface="Arial" panose="020B0604020202020204" pitchFamily="34" charset="0"/>
                        </a:rPr>
                        <a:t>       Cucumbers</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 </a:t>
                      </a:r>
                    </a:p>
                    <a:p>
                      <a:r>
                        <a:rPr lang="en-US" sz="1200" spc="0" dirty="0">
                          <a:latin typeface="+mn-lt"/>
                          <a:cs typeface="Arial" panose="020B0604020202020204" pitchFamily="34" charset="0"/>
                        </a:rPr>
                        <a:t>       cookies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Soft Tacos </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Salad</a:t>
                      </a:r>
                    </a:p>
                    <a:p>
                      <a:r>
                        <a:rPr lang="en-US" sz="1200" spc="0" dirty="0">
                          <a:latin typeface="+mn-lt"/>
                          <a:cs typeface="Arial" panose="020B0604020202020204" pitchFamily="34" charset="0"/>
                        </a:rPr>
                        <a:t>       *Salsa</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Pizza</a:t>
                      </a:r>
                    </a:p>
                    <a:p>
                      <a:r>
                        <a:rPr lang="en-US" sz="1200" spc="0" dirty="0">
                          <a:latin typeface="+mn-lt"/>
                          <a:cs typeface="Arial" panose="020B0604020202020204" pitchFamily="34" charset="0"/>
                        </a:rPr>
                        <a:t>        Fresh Veggie Cup</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Fish</a:t>
                      </a:r>
                    </a:p>
                    <a:p>
                      <a:r>
                        <a:rPr lang="en-US" sz="1200" spc="0" dirty="0">
                          <a:latin typeface="+mn-lt"/>
                          <a:cs typeface="Arial" panose="020B0604020202020204" pitchFamily="34" charset="0"/>
                        </a:rPr>
                        <a:t>          Mac and Cheese </a:t>
                      </a:r>
                    </a:p>
                    <a:p>
                      <a:r>
                        <a:rPr lang="en-US" sz="1200" spc="0" dirty="0">
                          <a:latin typeface="+mn-lt"/>
                          <a:cs typeface="Arial" panose="020B0604020202020204" pitchFamily="34" charset="0"/>
                        </a:rPr>
                        <a:t>          Tomatoes </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Mozzarella Sticks</a:t>
                      </a:r>
                    </a:p>
                    <a:p>
                      <a:r>
                        <a:rPr lang="en-US" sz="1200" spc="0" dirty="0">
                          <a:latin typeface="+mn-lt"/>
                          <a:cs typeface="Arial" panose="020B0604020202020204" pitchFamily="34" charset="0"/>
                        </a:rPr>
                        <a:t>         Marinara Sauce </a:t>
                      </a:r>
                    </a:p>
                    <a:p>
                      <a:r>
                        <a:rPr lang="en-US" sz="1200" spc="0" dirty="0">
                          <a:latin typeface="+mn-lt"/>
                          <a:cs typeface="Arial" panose="020B0604020202020204" pitchFamily="34" charset="0"/>
                        </a:rPr>
                        <a:t>         Carrots </a:t>
                      </a:r>
                    </a:p>
                    <a:p>
                      <a:r>
                        <a:rPr lang="en-US" sz="1200" spc="0" dirty="0">
                          <a:latin typeface="+mn-lt"/>
                          <a:cs typeface="Arial" panose="020B0604020202020204" pitchFamily="34" charset="0"/>
                        </a:rPr>
                        <a:t>         Garden Salad</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Burger </a:t>
                      </a: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French Fries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Chicken </a:t>
                      </a:r>
                    </a:p>
                    <a:p>
                      <a:r>
                        <a:rPr lang="en-US" sz="1200" spc="0" dirty="0">
                          <a:latin typeface="+mn-lt"/>
                          <a:cs typeface="Arial" panose="020B0604020202020204" pitchFamily="34" charset="0"/>
                        </a:rPr>
                        <a:t>        Quesadilla </a:t>
                      </a:r>
                    </a:p>
                    <a:p>
                      <a:r>
                        <a:rPr lang="en-US" sz="1200" spc="0" dirty="0">
                          <a:latin typeface="+mn-lt"/>
                          <a:cs typeface="Arial" panose="020B0604020202020204" pitchFamily="34" charset="0"/>
                        </a:rPr>
                        <a:t>        Garden Salad</a:t>
                      </a:r>
                    </a:p>
                    <a:p>
                      <a:r>
                        <a:rPr lang="en-US" sz="1200" spc="0" dirty="0">
                          <a:latin typeface="+mn-lt"/>
                          <a:cs typeface="Arial" panose="020B0604020202020204" pitchFamily="34" charset="0"/>
                        </a:rPr>
                        <a:t>        Tomato Cup</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Frito Pie </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Fresh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55" name="TextBox 54">
            <a:extLst>
              <a:ext uri="{FF2B5EF4-FFF2-40B4-BE49-F238E27FC236}">
                <a16:creationId xmlns:a16="http://schemas.microsoft.com/office/drawing/2014/main" id="{C00820A9-FD57-F213-68E1-0375BFBC2F64}"/>
              </a:ext>
            </a:extLst>
          </p:cNvPr>
          <p:cNvSpPr txBox="1"/>
          <p:nvPr/>
        </p:nvSpPr>
        <p:spPr>
          <a:xfrm>
            <a:off x="8475294" y="994168"/>
            <a:ext cx="1488086" cy="276999"/>
          </a:xfrm>
          <a:prstGeom prst="rect">
            <a:avLst/>
          </a:prstGeom>
          <a:noFill/>
        </p:spPr>
        <p:txBody>
          <a:bodyPr wrap="square" rtlCol="0">
            <a:spAutoFit/>
          </a:bodyPr>
          <a:lstStyle/>
          <a:p>
            <a:pPr algn="ctr"/>
            <a:r>
              <a:rPr lang="en-US" sz="1200" b="1" dirty="0">
                <a:ln w="28575">
                  <a:noFill/>
                </a:ln>
                <a:solidFill>
                  <a:schemeClr val="bg1"/>
                </a:solidFill>
                <a:latin typeface="Arial" panose="020B0604020202020204" pitchFamily="34" charset="0"/>
                <a:cs typeface="Arial" panose="020B0604020202020204" pitchFamily="34" charset="0"/>
              </a:rPr>
              <a:t>GEAR UP FOR</a:t>
            </a:r>
          </a:p>
        </p:txBody>
      </p:sp>
      <p:sp>
        <p:nvSpPr>
          <p:cNvPr id="56" name="TextBox 55">
            <a:extLst>
              <a:ext uri="{FF2B5EF4-FFF2-40B4-BE49-F238E27FC236}">
                <a16:creationId xmlns:a16="http://schemas.microsoft.com/office/drawing/2014/main" id="{9D04DE73-2C2B-43FB-B948-08FD3DD8D340}"/>
              </a:ext>
            </a:extLst>
          </p:cNvPr>
          <p:cNvSpPr txBox="1"/>
          <p:nvPr/>
        </p:nvSpPr>
        <p:spPr>
          <a:xfrm>
            <a:off x="8225124" y="1232555"/>
            <a:ext cx="1919532" cy="391839"/>
          </a:xfrm>
          <a:prstGeom prst="rect">
            <a:avLst/>
          </a:prstGeom>
          <a:noFill/>
        </p:spPr>
        <p:txBody>
          <a:bodyPr wrap="square" rtlCol="0">
            <a:spAutoFit/>
          </a:bodyPr>
          <a:lstStyle/>
          <a:p>
            <a:pPr algn="ctr">
              <a:lnSpc>
                <a:spcPts val="2220"/>
              </a:lnSpc>
            </a:pPr>
            <a:r>
              <a:rPr lang="en-US" sz="2600" spc="-150" dirty="0">
                <a:ln w="28575">
                  <a:noFill/>
                </a:ln>
                <a:solidFill>
                  <a:schemeClr val="bg1"/>
                </a:solidFill>
                <a:latin typeface="Arial Black" panose="020B0604020202020204" pitchFamily="34" charset="0"/>
                <a:cs typeface="Arial Black" panose="020B0604020202020204" pitchFamily="34" charset="0"/>
              </a:rPr>
              <a:t>GYM</a:t>
            </a:r>
            <a:endParaRPr lang="en-US" sz="2600" spc="-150" dirty="0">
              <a:ln w="28575">
                <a:noFill/>
              </a:ln>
              <a:solidFill>
                <a:schemeClr val="bg1"/>
              </a:solidFill>
            </a:endParaRPr>
          </a:p>
        </p:txBody>
      </p:sp>
      <p:sp>
        <p:nvSpPr>
          <p:cNvPr id="20" name="Date Placeholder 19">
            <a:extLst>
              <a:ext uri="{FF2B5EF4-FFF2-40B4-BE49-F238E27FC236}">
                <a16:creationId xmlns:a16="http://schemas.microsoft.com/office/drawing/2014/main" id="{92F57F90-EE4F-4BC6-AF26-BD9597DF7D0F}"/>
              </a:ext>
            </a:extLst>
          </p:cNvPr>
          <p:cNvSpPr>
            <a:spLocks noGrp="1"/>
          </p:cNvSpPr>
          <p:nvPr>
            <p:ph type="dt" sz="half" idx="2"/>
          </p:nvPr>
        </p:nvSpPr>
        <p:spPr>
          <a:prstGeom prst="rect">
            <a:avLst/>
          </a:prstGeom>
        </p:spPr>
        <p:txBody>
          <a:bodyPr/>
          <a:lstStyle/>
          <a:p>
            <a:pPr algn="r"/>
            <a:r>
              <a:rPr lang="en-US" dirty="0"/>
              <a:t>Updated 1/1/2023</a:t>
            </a:r>
          </a:p>
          <a:p>
            <a:pPr algn="r"/>
            <a:r>
              <a:rPr lang="en-US" dirty="0"/>
              <a:t>www.SquareMeals.org</a:t>
            </a:r>
          </a:p>
        </p:txBody>
      </p:sp>
    </p:spTree>
    <p:extLst>
      <p:ext uri="{BB962C8B-B14F-4D97-AF65-F5344CB8AC3E}">
        <p14:creationId xmlns:p14="http://schemas.microsoft.com/office/powerpoint/2010/main" val="26099172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42225</TotalTime>
  <Words>288</Words>
  <Application>Microsoft Office PowerPoint</Application>
  <PresentationFormat>Custom</PresentationFormat>
  <Paragraphs>144</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JAN MENU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208</cp:revision>
  <cp:lastPrinted>2022-12-07T14:57:38Z</cp:lastPrinted>
  <dcterms:created xsi:type="dcterms:W3CDTF">2018-01-29T19:14:57Z</dcterms:created>
  <dcterms:modified xsi:type="dcterms:W3CDTF">2022-12-13T14:41:45Z</dcterms:modified>
</cp:coreProperties>
</file>